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  <p:sldId id="26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AADAE-E4A4-46F2-82FB-760DCA8A9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F44543-2531-4449-A1FD-3F3F47379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601BAE-ACEF-43CA-A416-8C6E52F9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F600CF-C8FB-493C-A240-06E945365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1CAA3C-B9C7-468D-AEB5-B8EBF03D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22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8C6F6-81EA-44E9-93DD-B951D5AB3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E2F0A-0824-4EF5-A187-67190795D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E64E18-2A98-4C70-B500-B365C18E8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D45A7E-CC59-4934-B42C-7E015844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83A075-927F-46D0-B76F-DDFACF81E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15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CAE58F8-F218-4F47-9DA1-8CD7F4953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15A519-D75B-4095-B008-C31A276D5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8587E9-B07F-491F-80B4-9DE01F467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ACDFDC-0F43-4939-835A-E489528D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29B8F4-4DFC-41B1-8509-ACC3B450B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DCB2D-D041-40CE-A518-73EC82B3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568FFD-8983-453D-9A3F-D5B461A69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D63884-A708-450D-A3BB-4038CB62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024464-6398-40A7-A985-E8DAF99B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5FF712-9FED-464F-A709-A5BD03E1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14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6F703-7297-4D54-A09D-08D28CF5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351F3B-26D3-40D2-99AB-DB30FC0F0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4E3DE4-F056-4E47-AEA9-541725EC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8330B2-7C6A-4321-B121-BAAA9DEF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E9AC8B-A2E9-4EF8-995C-EC9C8FAE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61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D3F78-CFFF-469C-9394-800FECEE8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3B534D-6414-4CFD-9E8B-BFE483CEF2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2DAF55-9083-4EF8-A19C-32DD30509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82E6BE-2BE1-48E3-AC5F-D3265807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5D0AA3-8D82-40A1-9827-014EA85F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007CBA9-1F04-4E16-B5BB-2BC25B40F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749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640F1-AD83-41EF-80CD-6BBF84FFD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5B461B1-9851-43CF-8745-249128CB0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A616E65-C197-4C13-8134-5686B2A5D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124B975-FC64-40FC-9053-CFD54CD27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A8ED930-8311-475F-A91C-011CAF606A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8D074CC-1560-4727-A52C-C2656C0B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4B3A76D-9F01-4F8C-B0CA-0280E979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83A6F02-364F-441F-AEB0-403E04C7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54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CD9F4-D8E2-4257-ADE6-0665C10D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E7CE4E-2B14-4531-B563-BEDB8F69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CF074A5-124B-46BE-9CC8-F63827EE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3F3B93C-A4A7-4B58-8483-8FD8E81A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0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1D399FA-47C7-43B5-BFF6-7E2CACE4D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3AA9B2C-C2E0-481E-AA5A-61828A574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5767CB4-9416-4374-ACC0-1468613F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51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1E17C-6A09-4BD4-B18A-AF0193CB7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4FAE6B-E879-4B43-8D3D-FE3ECE164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F115614-E2AA-4464-B507-D1E34FFD9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601980-16A7-48F1-B3C3-F70AF586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277E1A-163E-4293-9F8A-6958BC9F1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A2615E-C29A-404D-A2FB-78C62AB4D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20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A36F3-ADB1-4148-9C51-5E64D9E0F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6F11FFA-095D-4CB1-B431-E1BFFE3B8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5F0257E-6F9C-4C3B-872F-F24C5AB4F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C62D13-69DC-482C-A199-4AD1DFBA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392EA6-885A-4BF0-86E5-AE327DBD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0E7EDFE-788B-414E-B435-ECC06F79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086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11EE2E1-D830-4B26-B5FC-45BE1928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78C9DF-4CC4-4E41-A086-C73074609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5EBF71-1BF9-430C-BC71-22286D048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8D39-7B44-46F8-A696-592969522C64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B89564-22F1-4EA2-9D99-755944EF9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6C3277-F7C7-4F38-BF54-CCD95404D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B8C33-46C4-4F72-A36E-C1C9E932A7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7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syned.nl/zelftest/hechtingsstoornis-test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6929495D-B3A9-4498-BDA5-D8EAAE65202C}"/>
              </a:ext>
            </a:extLst>
          </p:cNvPr>
          <p:cNvSpPr/>
          <p:nvPr/>
        </p:nvSpPr>
        <p:spPr>
          <a:xfrm>
            <a:off x="9093496" y="618681"/>
            <a:ext cx="2613872" cy="4794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H</a:t>
            </a:r>
            <a:r>
              <a:rPr lang="en-US" sz="3600" b="0" cap="none" spc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echtingsstoornis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59CDFFB-B756-4468-A777-6B300130FE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" r="11045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0813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30351FD-C893-4E19-9F03-2449EBD3A0A4}"/>
              </a:ext>
            </a:extLst>
          </p:cNvPr>
          <p:cNvSpPr txBox="1"/>
          <p:nvPr/>
        </p:nvSpPr>
        <p:spPr>
          <a:xfrm>
            <a:off x="9093496" y="618681"/>
            <a:ext cx="2613872" cy="4794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Hoe ben jij gehecht?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Doe de test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3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  <a:t>https://www.psyned.nl/zelftest/hechtingsstoornis-test/</a:t>
            </a:r>
            <a:endParaRPr lang="en-US" sz="33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3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D81C8F0-3B76-419C-A17A-D7BFAD92C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681" y="909321"/>
            <a:ext cx="5186362" cy="518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4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04D720E0-0774-4C2C-9042-EFA7F2EBC9CC}"/>
              </a:ext>
            </a:extLst>
          </p:cNvPr>
          <p:cNvSpPr/>
          <p:nvPr/>
        </p:nvSpPr>
        <p:spPr>
          <a:xfrm>
            <a:off x="3253309" y="610215"/>
            <a:ext cx="5218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Hechtingsstoornis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0276EC1-49F0-4BCA-83E4-7CA3CE7F204D}"/>
              </a:ext>
            </a:extLst>
          </p:cNvPr>
          <p:cNvSpPr txBox="1"/>
          <p:nvPr/>
        </p:nvSpPr>
        <p:spPr>
          <a:xfrm>
            <a:off x="618637" y="1913350"/>
            <a:ext cx="84627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Oorzaak:</a:t>
            </a:r>
          </a:p>
          <a:p>
            <a:r>
              <a:rPr lang="nl-NL" sz="2400" dirty="0"/>
              <a:t>Vroegkinderlijke verwaarlozing. Nodig is: sensitieve responsiviteit, </a:t>
            </a:r>
          </a:p>
          <a:p>
            <a:r>
              <a:rPr lang="nl-NL" sz="2400" dirty="0"/>
              <a:t>beschikbaarheid, </a:t>
            </a:r>
            <a:r>
              <a:rPr lang="nl-NL" sz="2400" dirty="0" err="1"/>
              <a:t>continuiteit</a:t>
            </a:r>
            <a:endParaRPr lang="nl-NL" sz="2400" dirty="0"/>
          </a:p>
          <a:p>
            <a:r>
              <a:rPr lang="nl-NL" sz="2400" dirty="0"/>
              <a:t>Ontwikkeling van hechting: 6-12 maanden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B37D650-3DA5-4DF2-AB7E-F8B7D540D5E5}"/>
              </a:ext>
            </a:extLst>
          </p:cNvPr>
          <p:cNvSpPr txBox="1"/>
          <p:nvPr/>
        </p:nvSpPr>
        <p:spPr>
          <a:xfrm>
            <a:off x="771037" y="4278699"/>
            <a:ext cx="107616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 DSM-5 heet dit: </a:t>
            </a:r>
            <a:r>
              <a:rPr lang="nl-NL" sz="2400" b="1" dirty="0"/>
              <a:t>Reactieve hechtingsstoornis </a:t>
            </a:r>
            <a:r>
              <a:rPr lang="nl-NL" sz="2400" dirty="0"/>
              <a:t>(RAD= </a:t>
            </a:r>
            <a:r>
              <a:rPr lang="nl-NL" sz="2400" dirty="0" err="1"/>
              <a:t>reactive</a:t>
            </a:r>
            <a:r>
              <a:rPr lang="nl-NL" sz="2400" dirty="0"/>
              <a:t> attachment </a:t>
            </a:r>
            <a:r>
              <a:rPr lang="nl-NL" sz="2400" dirty="0" err="1"/>
              <a:t>dissorder</a:t>
            </a:r>
            <a:r>
              <a:rPr lang="nl-NL" sz="2400" dirty="0"/>
              <a:t>)</a:t>
            </a:r>
          </a:p>
          <a:p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3DFBFB18-4F19-401B-87F5-25023BB62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4610" y="193500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27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F773E22-EE50-47F5-BF2B-172233E010DC}"/>
              </a:ext>
            </a:extLst>
          </p:cNvPr>
          <p:cNvSpPr/>
          <p:nvPr/>
        </p:nvSpPr>
        <p:spPr>
          <a:xfrm>
            <a:off x="365390" y="290810"/>
            <a:ext cx="6774932" cy="24929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nl-N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Geremde type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Overdreven waakzaam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Afwijzend</a:t>
            </a: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naar mensen met een emotionele 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Teruggetrokken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Geen plezier in spelen met vriendjes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Lijkt op ASS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ACD8745-91E3-40F7-9C2E-63690A026D48}"/>
              </a:ext>
            </a:extLst>
          </p:cNvPr>
          <p:cNvSpPr/>
          <p:nvPr/>
        </p:nvSpPr>
        <p:spPr>
          <a:xfrm>
            <a:off x="6407869" y="2596872"/>
            <a:ext cx="4039824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Ongeremde type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Allemansvriend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Geen relaties vasthouden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Grensoverschrijdend gedrag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Snel gefrustreerd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Laat zich niet </a:t>
            </a: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troosten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Leert weinig van ervaringen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Egocentrisch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Druk, impulsief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Lijkt op ADHD</a:t>
            </a:r>
            <a:endParaRPr lang="nl-N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3706CA8-14F9-47D4-B763-DD86C88F2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682" y="3826510"/>
            <a:ext cx="2457450" cy="18669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A050B05-83C2-4133-9994-DBDEF498A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322" y="577384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4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6F9F28A-4E3B-4E62-A497-880FC844651B}"/>
              </a:ext>
            </a:extLst>
          </p:cNvPr>
          <p:cNvSpPr txBox="1"/>
          <p:nvPr/>
        </p:nvSpPr>
        <p:spPr>
          <a:xfrm>
            <a:off x="426720" y="284480"/>
            <a:ext cx="12588574" cy="643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Gedrag:</a:t>
            </a:r>
          </a:p>
          <a:p>
            <a:endParaRPr lang="nl-NL" sz="2400" dirty="0"/>
          </a:p>
          <a:p>
            <a:r>
              <a:rPr lang="nl-NL" sz="2400" dirty="0"/>
              <a:t>Nabijheid-afstoten: magneet en omgekeerde magneet</a:t>
            </a:r>
          </a:p>
          <a:p>
            <a:endParaRPr lang="nl-NL" sz="2400" dirty="0"/>
          </a:p>
          <a:p>
            <a:r>
              <a:rPr lang="nl-NL" sz="2400" dirty="0"/>
              <a:t>Negatief zelfbeeld</a:t>
            </a:r>
          </a:p>
          <a:p>
            <a:endParaRPr lang="nl-NL" sz="2400" dirty="0"/>
          </a:p>
          <a:p>
            <a:r>
              <a:rPr lang="nl-NL" sz="2400" dirty="0"/>
              <a:t>Slecht ontwikkelde executieve functies: impulsbeheersing, planning, taken overzien</a:t>
            </a:r>
          </a:p>
          <a:p>
            <a:endParaRPr lang="nl-NL" sz="2400" dirty="0"/>
          </a:p>
          <a:p>
            <a:r>
              <a:rPr lang="nl-NL" sz="2400" dirty="0"/>
              <a:t>Emotionele uitbarstingen om niets</a:t>
            </a:r>
          </a:p>
          <a:p>
            <a:endParaRPr lang="nl-NL" sz="2400" dirty="0"/>
          </a:p>
          <a:p>
            <a:r>
              <a:rPr lang="nl-NL" sz="2400" dirty="0"/>
              <a:t>Tegenstrijdig gedrag en tegenstrijdige redeneringen</a:t>
            </a:r>
          </a:p>
          <a:p>
            <a:endParaRPr lang="nl-NL" sz="2400" dirty="0"/>
          </a:p>
          <a:p>
            <a:r>
              <a:rPr lang="nl-NL" sz="2400" dirty="0"/>
              <a:t>Problemen in interactie en aangaan sociale relaties. Soms wel oppervlakkig, maar geen vriendschap</a:t>
            </a:r>
          </a:p>
          <a:p>
            <a:endParaRPr lang="nl-NL" sz="2400" dirty="0"/>
          </a:p>
          <a:p>
            <a:r>
              <a:rPr lang="nl-NL" sz="2400" dirty="0"/>
              <a:t>Gevoelig voor risicovol gedrag</a:t>
            </a:r>
          </a:p>
          <a:p>
            <a:endParaRPr lang="nl-NL" sz="2400" dirty="0"/>
          </a:p>
          <a:p>
            <a:r>
              <a:rPr lang="nl-NL" sz="2400" dirty="0"/>
              <a:t>Verhoogde kans op automutilatie en zelfmoord</a:t>
            </a:r>
          </a:p>
        </p:txBody>
      </p:sp>
    </p:spTree>
    <p:extLst>
      <p:ext uri="{BB962C8B-B14F-4D97-AF65-F5344CB8AC3E}">
        <p14:creationId xmlns:p14="http://schemas.microsoft.com/office/powerpoint/2010/main" val="297580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40798A59-46EF-4318-B8B7-39449F4A8975}"/>
              </a:ext>
            </a:extLst>
          </p:cNvPr>
          <p:cNvSpPr/>
          <p:nvPr/>
        </p:nvSpPr>
        <p:spPr>
          <a:xfrm>
            <a:off x="1290320" y="850970"/>
            <a:ext cx="88415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Hoe ga je om met een jongere met een hechtingsstoornis?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D50462B-A60C-4AAE-BC6D-911F65577D65}"/>
              </a:ext>
            </a:extLst>
          </p:cNvPr>
          <p:cNvSpPr txBox="1"/>
          <p:nvPr/>
        </p:nvSpPr>
        <p:spPr>
          <a:xfrm>
            <a:off x="1290320" y="1584960"/>
            <a:ext cx="8240397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Let op je non-verbale gedrag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Sensitieve responsiviteit/ ‘vertaalmachine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Begin altijd met de relatie!!!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Voorspelbaarheid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Beschikbaarheid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Besef dat straffen/belonen niet werkt, afspraken ook vaak niet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Lang volhouden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5CEC64D-A3FB-4122-88AE-CA9B8BE13EA3}"/>
              </a:ext>
            </a:extLst>
          </p:cNvPr>
          <p:cNvSpPr txBox="1"/>
          <p:nvPr/>
        </p:nvSpPr>
        <p:spPr>
          <a:xfrm>
            <a:off x="1290320" y="4175760"/>
            <a:ext cx="45853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b="1" dirty="0"/>
          </a:p>
          <a:p>
            <a:r>
              <a:rPr lang="nl-NL" sz="2400" b="1" dirty="0"/>
              <a:t>Methodieken: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Basic Trust Methodiek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PMT: afstand-nabijheid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Ouder-kind interactie therapieën</a:t>
            </a:r>
          </a:p>
          <a:p>
            <a:pPr marL="285750" indent="-285750">
              <a:buFontTx/>
              <a:buChar char="-"/>
            </a:pPr>
            <a:r>
              <a:rPr lang="nl-NL" sz="2400" dirty="0" err="1"/>
              <a:t>Window</a:t>
            </a:r>
            <a:r>
              <a:rPr lang="nl-NL" sz="2400" dirty="0"/>
              <a:t> of </a:t>
            </a:r>
            <a:r>
              <a:rPr lang="nl-NL" sz="2400" dirty="0" err="1"/>
              <a:t>tolerance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15166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F11C1F8-DD1A-40E5-9BF0-01C598154D77}"/>
              </a:ext>
            </a:extLst>
          </p:cNvPr>
          <p:cNvSpPr txBox="1"/>
          <p:nvPr/>
        </p:nvSpPr>
        <p:spPr>
          <a:xfrm>
            <a:off x="1767840" y="1097280"/>
            <a:ext cx="4265014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Wat werkt niet?</a:t>
            </a:r>
          </a:p>
          <a:p>
            <a:endParaRPr lang="nl-N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Sterk de leiding nemen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Non verbaal negatief reageren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Dwang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8CB2BEE-4A17-4B49-AD6C-479146261EA0}"/>
              </a:ext>
            </a:extLst>
          </p:cNvPr>
          <p:cNvSpPr/>
          <p:nvPr/>
        </p:nvSpPr>
        <p:spPr>
          <a:xfrm>
            <a:off x="1950720" y="440631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http://stoornissen-voor-mz.weebly.com/hechtingsstoornissen-en-hechtingsproblemen.html</a:t>
            </a:r>
          </a:p>
        </p:txBody>
      </p:sp>
    </p:spTree>
    <p:extLst>
      <p:ext uri="{BB962C8B-B14F-4D97-AF65-F5344CB8AC3E}">
        <p14:creationId xmlns:p14="http://schemas.microsoft.com/office/powerpoint/2010/main" val="377663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E5F705A-5E81-4B3A-8EF4-911982DB3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D4223191-92B4-4FF6-AFC9-6FC5C7332B1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prstClr val="white"/>
            </a:duotone>
          </a:blip>
          <a:stretch>
            <a:fillRect/>
          </a:stretch>
        </p:blipFill>
        <p:spPr>
          <a:xfrm>
            <a:off x="379142" y="643119"/>
            <a:ext cx="6637060" cy="836216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D8F92D9-1751-4ABF-9CB7-D198C9A05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9067" y="0"/>
            <a:ext cx="1715241" cy="6858000"/>
          </a:xfrm>
          <a:custGeom>
            <a:avLst/>
            <a:gdLst>
              <a:gd name="connsiteX0" fmla="*/ 1619628 w 1715241"/>
              <a:gd name="connsiteY0" fmla="*/ 0 h 6858000"/>
              <a:gd name="connsiteX1" fmla="*/ 1715241 w 1715241"/>
              <a:gd name="connsiteY1" fmla="*/ 0 h 6858000"/>
              <a:gd name="connsiteX2" fmla="*/ 1711235 w 1715241"/>
              <a:gd name="connsiteY2" fmla="*/ 3148 h 6858000"/>
              <a:gd name="connsiteX3" fmla="*/ 95613 w 1715241"/>
              <a:gd name="connsiteY3" fmla="*/ 3429000 h 6858000"/>
              <a:gd name="connsiteX4" fmla="*/ 1711235 w 1715241"/>
              <a:gd name="connsiteY4" fmla="*/ 6854853 h 6858000"/>
              <a:gd name="connsiteX5" fmla="*/ 1715240 w 1715241"/>
              <a:gd name="connsiteY5" fmla="*/ 6858000 h 6858000"/>
              <a:gd name="connsiteX6" fmla="*/ 1619627 w 1715241"/>
              <a:gd name="connsiteY6" fmla="*/ 6858000 h 6858000"/>
              <a:gd name="connsiteX7" fmla="*/ 1615622 w 1715241"/>
              <a:gd name="connsiteY7" fmla="*/ 6854853 h 6858000"/>
              <a:gd name="connsiteX8" fmla="*/ 0 w 1715241"/>
              <a:gd name="connsiteY8" fmla="*/ 3429000 h 6858000"/>
              <a:gd name="connsiteX9" fmla="*/ 1615622 w 1715241"/>
              <a:gd name="connsiteY9" fmla="*/ 314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15241" h="6858000">
                <a:moveTo>
                  <a:pt x="1619628" y="0"/>
                </a:moveTo>
                <a:lnTo>
                  <a:pt x="1715241" y="0"/>
                </a:lnTo>
                <a:lnTo>
                  <a:pt x="1711235" y="3148"/>
                </a:lnTo>
                <a:cubicBezTo>
                  <a:pt x="724534" y="817446"/>
                  <a:pt x="95613" y="2049777"/>
                  <a:pt x="95613" y="3429000"/>
                </a:cubicBezTo>
                <a:cubicBezTo>
                  <a:pt x="95613" y="4808224"/>
                  <a:pt x="724534" y="6040555"/>
                  <a:pt x="1711235" y="6854853"/>
                </a:cubicBezTo>
                <a:lnTo>
                  <a:pt x="1715240" y="6858000"/>
                </a:lnTo>
                <a:lnTo>
                  <a:pt x="1619627" y="6858000"/>
                </a:lnTo>
                <a:lnTo>
                  <a:pt x="1615622" y="6854853"/>
                </a:lnTo>
                <a:cubicBezTo>
                  <a:pt x="628921" y="6040555"/>
                  <a:pt x="0" y="4808224"/>
                  <a:pt x="0" y="3429000"/>
                </a:cubicBezTo>
                <a:cubicBezTo>
                  <a:pt x="0" y="2049777"/>
                  <a:pt x="628921" y="817446"/>
                  <a:pt x="1615622" y="3148"/>
                </a:cubicBezTo>
                <a:close/>
              </a:path>
            </a:pathLst>
          </a:custGeom>
          <a:solidFill>
            <a:schemeClr val="accent6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9B6ABF0-1529-4C7F-A0A3-8E81304DA64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prstClr val="white"/>
            </a:duotone>
          </a:blip>
          <a:stretch>
            <a:fillRect/>
          </a:stretch>
        </p:blipFill>
        <p:spPr>
          <a:xfrm>
            <a:off x="6309905" y="1238126"/>
            <a:ext cx="4381748" cy="4381748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D6B998F-CA62-4EE6-B7E7-046377D4F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7816" y="2306119"/>
            <a:ext cx="1164184" cy="2245762"/>
          </a:xfrm>
          <a:custGeom>
            <a:avLst/>
            <a:gdLst>
              <a:gd name="connsiteX0" fmla="*/ 1436137 w 1488962"/>
              <a:gd name="connsiteY0" fmla="*/ 0 h 2872274"/>
              <a:gd name="connsiteX1" fmla="*/ 1488962 w 1488962"/>
              <a:gd name="connsiteY1" fmla="*/ 2668 h 2872274"/>
              <a:gd name="connsiteX2" fmla="*/ 1488962 w 1488962"/>
              <a:gd name="connsiteY2" fmla="*/ 2869607 h 2872274"/>
              <a:gd name="connsiteX3" fmla="*/ 1436137 w 1488962"/>
              <a:gd name="connsiteY3" fmla="*/ 2872274 h 2872274"/>
              <a:gd name="connsiteX4" fmla="*/ 0 w 1488962"/>
              <a:gd name="connsiteY4" fmla="*/ 1436137 h 2872274"/>
              <a:gd name="connsiteX5" fmla="*/ 1436137 w 1488962"/>
              <a:gd name="connsiteY5" fmla="*/ 0 h 2872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8962" h="2872274">
                <a:moveTo>
                  <a:pt x="1436137" y="0"/>
                </a:moveTo>
                <a:lnTo>
                  <a:pt x="1488962" y="2668"/>
                </a:lnTo>
                <a:lnTo>
                  <a:pt x="1488962" y="2869607"/>
                </a:lnTo>
                <a:lnTo>
                  <a:pt x="1436137" y="2872274"/>
                </a:lnTo>
                <a:cubicBezTo>
                  <a:pt x="642980" y="2872274"/>
                  <a:pt x="0" y="2229294"/>
                  <a:pt x="0" y="1436137"/>
                </a:cubicBezTo>
                <a:cubicBezTo>
                  <a:pt x="0" y="642980"/>
                  <a:pt x="642980" y="0"/>
                  <a:pt x="1436137" y="0"/>
                </a:cubicBez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10D6A69-1FEB-4ADF-B2F0-8582F96F96E4}"/>
              </a:ext>
            </a:extLst>
          </p:cNvPr>
          <p:cNvSpPr txBox="1"/>
          <p:nvPr/>
        </p:nvSpPr>
        <p:spPr>
          <a:xfrm>
            <a:off x="171451" y="2306119"/>
            <a:ext cx="6257098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Bekijk deze film</a:t>
            </a:r>
          </a:p>
          <a:p>
            <a:endParaRPr lang="nl-NL" sz="2400" dirty="0"/>
          </a:p>
          <a:p>
            <a:r>
              <a:rPr lang="nl-NL" sz="2400" dirty="0"/>
              <a:t>Welke kenmerken herken je in het gedrag</a:t>
            </a:r>
          </a:p>
          <a:p>
            <a:r>
              <a:rPr lang="nl-NL" sz="2400" dirty="0"/>
              <a:t>Van het meisje?</a:t>
            </a:r>
          </a:p>
          <a:p>
            <a:endParaRPr lang="nl-NL" sz="2400" dirty="0"/>
          </a:p>
          <a:p>
            <a:r>
              <a:rPr lang="nl-NL" sz="2400" dirty="0"/>
              <a:t>Wat vind je van het gedrag van de groepsleidster</a:t>
            </a:r>
          </a:p>
          <a:p>
            <a:r>
              <a:rPr lang="nl-NL" sz="2400" dirty="0"/>
              <a:t>Als je kijkt naar de tips voor de omgang die</a:t>
            </a:r>
          </a:p>
          <a:p>
            <a:r>
              <a:rPr lang="nl-NL" sz="2400" dirty="0"/>
              <a:t>We hebben besproken?</a:t>
            </a:r>
          </a:p>
          <a:p>
            <a:endParaRPr lang="nl-NL" sz="2400" dirty="0"/>
          </a:p>
          <a:p>
            <a:r>
              <a:rPr lang="nl-NL" sz="2400" dirty="0"/>
              <a:t>Wat vind je van de ouders?</a:t>
            </a:r>
          </a:p>
        </p:txBody>
      </p:sp>
    </p:spTree>
    <p:extLst>
      <p:ext uri="{BB962C8B-B14F-4D97-AF65-F5344CB8AC3E}">
        <p14:creationId xmlns:p14="http://schemas.microsoft.com/office/powerpoint/2010/main" val="6567305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4366</TotalTime>
  <Words>282</Words>
  <Application>Microsoft Office PowerPoint</Application>
  <PresentationFormat>Breedbeeld</PresentationFormat>
  <Paragraphs>74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7</cp:revision>
  <dcterms:created xsi:type="dcterms:W3CDTF">2020-03-04T09:59:06Z</dcterms:created>
  <dcterms:modified xsi:type="dcterms:W3CDTF">2021-01-20T09:07:41Z</dcterms:modified>
</cp:coreProperties>
</file>